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60989-A58E-4873-A76B-EDE640CED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35CDD-9A66-4819-89EF-84A741E23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835858-FA73-4238-AA70-A190064CA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E36F0-5AA8-4F27-9149-F75F1AAD9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C4800-149A-4A92-B03A-6A2A6FA79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11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48207-9E18-4EE6-BD69-220A39673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270F99-7E01-4184-9892-6A6EAB5300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5A0D9-2FDA-40A2-8C62-CE2B2079D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85B94-F11A-4B11-92AB-43E2A722D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F0AF0-A817-4370-B47C-F3F4AD4DB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149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39B9EC-F7D3-4E3A-9DA3-4C188F0B04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767C-973F-47E3-A271-B4C1FC381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020B5-35D4-4CF9-AFE0-15F05C23E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87E8D-5FC9-4509-8041-2D7B827AA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ECCB2-04BA-4FAD-9884-635C23D4E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64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0EE06-326E-49F8-813A-BEEABD9FC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832F1-1410-418F-9026-7FE016C50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4E3AA-AEB5-47C2-A736-8EAE71B79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2EC2A-37C6-499E-88BE-4D1E8DF1F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B5B50-6A26-4093-9D1E-080C66BE0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17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2C3F1-1354-4281-966A-0DB6FFBA3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FB3408-A8DD-425D-BAED-CDD84B6D8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5D14A-DAB8-4F0A-9E65-064FC21BF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4B54E-5D20-4030-8B8C-10408DDA2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83073-0BEA-4365-B511-EB932A52F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08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6E1-BB28-49C9-B4B4-09E90DC79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0E7AF-9349-4EA5-AE23-D7B29D9CF6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D704B-7492-4FBB-A0E5-5ECBAE285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BDBA0-247A-4392-81CC-F1F96772E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D819F9-4DB5-46E0-923C-C62DDAAC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B9CB1C-4463-4088-A23E-421DB1C4B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62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7146-F14C-4FCE-B27A-D939FB7FC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BF877-5194-4986-A11E-9E388CB6A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0D8BA7-5E0A-42D7-901D-FCBB58A65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4D4B93-8BC6-4611-A8C5-4C2492674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3736E-3B99-4ECC-B4EA-9788F5010D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010FFD-221D-4B31-BE7D-B2EAEED82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298488-74CF-4D4F-BF08-1BCFFE35D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7C7339-0D50-4811-A559-5F0DB95D0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89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0C42D-FE3D-43DE-88A2-9179AEAB8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599275-39B5-4943-8D2E-DFDBE304E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441FB0-7BB4-4373-9F68-31D10D94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4D23-6B74-4F8C-A644-31C663460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0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B5E559-11C9-47E5-AD97-34C12B0F1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A509CD-6761-4EBB-A8DE-7501276E6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A8B1CC-E474-4D8C-8122-67CEA49AC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62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A0BDB-8F55-4786-A329-B09ABB0C5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73007-BFC5-49D4-B37C-AE525ADFB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5C99-0BC6-4510-98E4-CA5567377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FEE29D-3C7A-4989-A1B7-E97CED78B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1A8D6-E55A-46E3-BD16-28C5AC699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88C0B-759B-477F-AA0F-59F51581C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412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0B0BA-AB18-4281-9537-A636167F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ED6350-1AA5-4C22-988C-738FA3C58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E587A-C59D-4EB1-B5D6-4E77226E2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551498-40CB-4DD3-B66F-B19219A5B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841887-1A50-4637-96AE-15A6BA5C6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5ECC1-F876-4528-BACF-E12293803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92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647BA6-984E-4F32-9C5B-B6E993EAB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17EF5-FD84-4D9C-8E5B-568C6B300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55691-9044-4CD8-B77E-468BA4EAB2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3ABD2-85DD-44B8-BF40-85E129DF1365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C1614-9F5D-48B0-B3F1-B4AAE55D1F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89EF5-2CFE-4884-B5DD-914B07ADAB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63639-A8D5-4761-A784-8B6A7BA59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64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217B0-CC0C-4BF3-9D98-66C38FDED3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Requirement Strategies &amp; Elicitation, Determination and Documentation</a:t>
            </a:r>
          </a:p>
        </p:txBody>
      </p:sp>
    </p:spTree>
    <p:extLst>
      <p:ext uri="{BB962C8B-B14F-4D97-AF65-F5344CB8AC3E}">
        <p14:creationId xmlns:p14="http://schemas.microsoft.com/office/powerpoint/2010/main" val="4245636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9397C2-39D0-4332-8134-C959C285A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91" y="461818"/>
            <a:ext cx="10418618" cy="5938981"/>
          </a:xfrm>
        </p:spPr>
      </p:pic>
    </p:spTree>
    <p:extLst>
      <p:ext uri="{BB962C8B-B14F-4D97-AF65-F5344CB8AC3E}">
        <p14:creationId xmlns:p14="http://schemas.microsoft.com/office/powerpoint/2010/main" val="2195411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5C3308-3B35-4334-9A2C-3DC631AB4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55" y="1136073"/>
            <a:ext cx="10982036" cy="5040890"/>
          </a:xfrm>
        </p:spPr>
      </p:pic>
    </p:spTree>
    <p:extLst>
      <p:ext uri="{BB962C8B-B14F-4D97-AF65-F5344CB8AC3E}">
        <p14:creationId xmlns:p14="http://schemas.microsoft.com/office/powerpoint/2010/main" val="1428720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1EA86-2C91-48EA-AD03-9F5E8FD1E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B7DED4-6154-4684-93F1-25FE7E2DD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587365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890E2-DD6D-4AE6-8026-31764FC19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ucida Calligraphy" panose="03010101010101010101" pitchFamily="66" charset="0"/>
              </a:rPr>
              <a:t>Analysis Strategies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2F57D5-27FF-42A1-8BF6-D0AE05933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11" y="1376218"/>
            <a:ext cx="9779978" cy="4800745"/>
          </a:xfrm>
        </p:spPr>
      </p:pic>
    </p:spTree>
    <p:extLst>
      <p:ext uri="{BB962C8B-B14F-4D97-AF65-F5344CB8AC3E}">
        <p14:creationId xmlns:p14="http://schemas.microsoft.com/office/powerpoint/2010/main" val="2225910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37F00B-BCF8-4DB3-A59D-D917E97EA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67" y="387927"/>
            <a:ext cx="10205865" cy="5789036"/>
          </a:xfrm>
        </p:spPr>
      </p:pic>
    </p:spTree>
    <p:extLst>
      <p:ext uri="{BB962C8B-B14F-4D97-AF65-F5344CB8AC3E}">
        <p14:creationId xmlns:p14="http://schemas.microsoft.com/office/powerpoint/2010/main" val="4042893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D2456E-2F42-45A7-927B-569406C1F0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65018"/>
            <a:ext cx="10515600" cy="5330835"/>
          </a:xfrm>
        </p:spPr>
      </p:pic>
    </p:spTree>
    <p:extLst>
      <p:ext uri="{BB962C8B-B14F-4D97-AF65-F5344CB8AC3E}">
        <p14:creationId xmlns:p14="http://schemas.microsoft.com/office/powerpoint/2010/main" val="1810265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28232-7BA0-4F9F-98C8-0598D7E33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988291"/>
            <a:ext cx="10732655" cy="5188672"/>
          </a:xfrm>
        </p:spPr>
      </p:pic>
    </p:spTree>
    <p:extLst>
      <p:ext uri="{BB962C8B-B14F-4D97-AF65-F5344CB8AC3E}">
        <p14:creationId xmlns:p14="http://schemas.microsoft.com/office/powerpoint/2010/main" val="4198782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20B1F2-4C46-4CCE-BDFF-B47CE01B5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6" y="674255"/>
            <a:ext cx="11065164" cy="5502708"/>
          </a:xfrm>
        </p:spPr>
      </p:pic>
    </p:spTree>
    <p:extLst>
      <p:ext uri="{BB962C8B-B14F-4D97-AF65-F5344CB8AC3E}">
        <p14:creationId xmlns:p14="http://schemas.microsoft.com/office/powerpoint/2010/main" val="1121173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6F3DB7-A53A-4E7B-A925-63FBCD3DEC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22037"/>
            <a:ext cx="10515600" cy="5261460"/>
          </a:xfrm>
        </p:spPr>
      </p:pic>
    </p:spTree>
    <p:extLst>
      <p:ext uri="{BB962C8B-B14F-4D97-AF65-F5344CB8AC3E}">
        <p14:creationId xmlns:p14="http://schemas.microsoft.com/office/powerpoint/2010/main" val="3768663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5606C2-581A-405E-9ED5-9CAB4C1C4E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70" y="692727"/>
            <a:ext cx="10567030" cy="5484236"/>
          </a:xfrm>
        </p:spPr>
      </p:pic>
    </p:spTree>
    <p:extLst>
      <p:ext uri="{BB962C8B-B14F-4D97-AF65-F5344CB8AC3E}">
        <p14:creationId xmlns:p14="http://schemas.microsoft.com/office/powerpoint/2010/main" val="777911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86B99-DE29-4314-A1D2-3075D3DC7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3EAD6A7-DD94-4C45-92F8-95000AA49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25625"/>
            <a:ext cx="10439399" cy="4908550"/>
          </a:xfrm>
        </p:spPr>
      </p:pic>
    </p:spTree>
    <p:extLst>
      <p:ext uri="{BB962C8B-B14F-4D97-AF65-F5344CB8AC3E}">
        <p14:creationId xmlns:p14="http://schemas.microsoft.com/office/powerpoint/2010/main" val="3618168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177326-F87E-401E-869C-C579CA251E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09" y="434109"/>
            <a:ext cx="10169236" cy="5742854"/>
          </a:xfrm>
        </p:spPr>
      </p:pic>
    </p:spTree>
    <p:extLst>
      <p:ext uri="{BB962C8B-B14F-4D97-AF65-F5344CB8AC3E}">
        <p14:creationId xmlns:p14="http://schemas.microsoft.com/office/powerpoint/2010/main" val="1450961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AD9013-C38E-489F-9985-8E955DD5D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902" y="868219"/>
            <a:ext cx="10018195" cy="5308744"/>
          </a:xfrm>
        </p:spPr>
      </p:pic>
    </p:spTree>
    <p:extLst>
      <p:ext uri="{BB962C8B-B14F-4D97-AF65-F5344CB8AC3E}">
        <p14:creationId xmlns:p14="http://schemas.microsoft.com/office/powerpoint/2010/main" val="4205023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2AD5D6-2E55-4C40-A03C-6E1E2A225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34" y="1179079"/>
            <a:ext cx="10476921" cy="4833794"/>
          </a:xfrm>
        </p:spPr>
      </p:pic>
    </p:spTree>
    <p:extLst>
      <p:ext uri="{BB962C8B-B14F-4D97-AF65-F5344CB8AC3E}">
        <p14:creationId xmlns:p14="http://schemas.microsoft.com/office/powerpoint/2010/main" val="23349953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DADD82-1E3E-49A5-BCB1-2DE4A11F4D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928" y="748145"/>
            <a:ext cx="9796914" cy="5428818"/>
          </a:xfrm>
        </p:spPr>
      </p:pic>
    </p:spTree>
    <p:extLst>
      <p:ext uri="{BB962C8B-B14F-4D97-AF65-F5344CB8AC3E}">
        <p14:creationId xmlns:p14="http://schemas.microsoft.com/office/powerpoint/2010/main" val="1601124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9D3409-F106-482B-B6B0-64DF1200A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09" y="581891"/>
            <a:ext cx="10049164" cy="5595072"/>
          </a:xfrm>
        </p:spPr>
      </p:pic>
    </p:spTree>
    <p:extLst>
      <p:ext uri="{BB962C8B-B14F-4D97-AF65-F5344CB8AC3E}">
        <p14:creationId xmlns:p14="http://schemas.microsoft.com/office/powerpoint/2010/main" val="12304521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A5618F-3590-4013-B9BC-610AAED33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09" y="1095953"/>
            <a:ext cx="10152301" cy="5036992"/>
          </a:xfrm>
        </p:spPr>
      </p:pic>
    </p:spTree>
    <p:extLst>
      <p:ext uri="{BB962C8B-B14F-4D97-AF65-F5344CB8AC3E}">
        <p14:creationId xmlns:p14="http://schemas.microsoft.com/office/powerpoint/2010/main" val="14189732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5A8E3C-E899-49F5-AC24-4E3392F30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395" y="794327"/>
            <a:ext cx="10243210" cy="5382636"/>
          </a:xfrm>
        </p:spPr>
      </p:pic>
    </p:spTree>
    <p:extLst>
      <p:ext uri="{BB962C8B-B14F-4D97-AF65-F5344CB8AC3E}">
        <p14:creationId xmlns:p14="http://schemas.microsoft.com/office/powerpoint/2010/main" val="17205053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A29584-2FFA-4FF5-AC46-C0D387EFE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03564"/>
            <a:ext cx="10515600" cy="5189815"/>
          </a:xfrm>
        </p:spPr>
      </p:pic>
    </p:spTree>
    <p:extLst>
      <p:ext uri="{BB962C8B-B14F-4D97-AF65-F5344CB8AC3E}">
        <p14:creationId xmlns:p14="http://schemas.microsoft.com/office/powerpoint/2010/main" val="864308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8630CF-680A-4144-AA5B-AC1D3B114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09" y="535709"/>
            <a:ext cx="10206182" cy="6105236"/>
          </a:xfrm>
        </p:spPr>
      </p:pic>
    </p:spTree>
    <p:extLst>
      <p:ext uri="{BB962C8B-B14F-4D97-AF65-F5344CB8AC3E}">
        <p14:creationId xmlns:p14="http://schemas.microsoft.com/office/powerpoint/2010/main" val="14943209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7FE91A-F7E9-46B6-9439-51D94ABBE5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44946"/>
            <a:ext cx="10515600" cy="5616872"/>
          </a:xfrm>
        </p:spPr>
      </p:pic>
    </p:spTree>
    <p:extLst>
      <p:ext uri="{BB962C8B-B14F-4D97-AF65-F5344CB8AC3E}">
        <p14:creationId xmlns:p14="http://schemas.microsoft.com/office/powerpoint/2010/main" val="2347721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2F5E8-92E4-4EDE-A407-E633C6458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B9FAAFD-DA2A-4F86-8293-DAB7F56B4D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" y="622300"/>
            <a:ext cx="11249025" cy="5613400"/>
          </a:xfrm>
        </p:spPr>
      </p:pic>
    </p:spTree>
    <p:extLst>
      <p:ext uri="{BB962C8B-B14F-4D97-AF65-F5344CB8AC3E}">
        <p14:creationId xmlns:p14="http://schemas.microsoft.com/office/powerpoint/2010/main" val="19576974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6E333-98E2-4BE6-AEE4-0BBB99289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701AE1-D3A6-4C81-9804-1B70EA38A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262" y="1825625"/>
            <a:ext cx="8745476" cy="4351338"/>
          </a:xfrm>
        </p:spPr>
      </p:pic>
    </p:spTree>
    <p:extLst>
      <p:ext uri="{BB962C8B-B14F-4D97-AF65-F5344CB8AC3E}">
        <p14:creationId xmlns:p14="http://schemas.microsoft.com/office/powerpoint/2010/main" val="2486803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E3574FB-6DEF-4496-85A3-56F9E6134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504825"/>
            <a:ext cx="10801350" cy="6353175"/>
          </a:xfrm>
        </p:spPr>
      </p:pic>
    </p:spTree>
    <p:extLst>
      <p:ext uri="{BB962C8B-B14F-4D97-AF65-F5344CB8AC3E}">
        <p14:creationId xmlns:p14="http://schemas.microsoft.com/office/powerpoint/2010/main" val="324083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122B151-DBD2-4DCC-8E8A-E20D3CA9D2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64" y="397164"/>
            <a:ext cx="10732654" cy="6142181"/>
          </a:xfrm>
        </p:spPr>
      </p:pic>
    </p:spTree>
    <p:extLst>
      <p:ext uri="{BB962C8B-B14F-4D97-AF65-F5344CB8AC3E}">
        <p14:creationId xmlns:p14="http://schemas.microsoft.com/office/powerpoint/2010/main" val="2024638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9342B2D-3586-4992-9C1C-13848043DB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6" y="773906"/>
            <a:ext cx="11668124" cy="54435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B2E0EA-8D55-4C89-90F0-AB876DF6B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879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DC2AB43-8F52-49B4-9807-198F56A7CD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457" y="790575"/>
            <a:ext cx="9879118" cy="5386388"/>
          </a:xfrm>
        </p:spPr>
      </p:pic>
    </p:spTree>
    <p:extLst>
      <p:ext uri="{BB962C8B-B14F-4D97-AF65-F5344CB8AC3E}">
        <p14:creationId xmlns:p14="http://schemas.microsoft.com/office/powerpoint/2010/main" val="1695386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D2AAB0-CFFE-44E9-9102-BD8FBF9493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226" y="711200"/>
            <a:ext cx="10238283" cy="5902036"/>
          </a:xfrm>
        </p:spPr>
      </p:pic>
    </p:spTree>
    <p:extLst>
      <p:ext uri="{BB962C8B-B14F-4D97-AF65-F5344CB8AC3E}">
        <p14:creationId xmlns:p14="http://schemas.microsoft.com/office/powerpoint/2010/main" val="1914957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E8935F-EF9A-448C-99EC-026520817E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17" y="341745"/>
            <a:ext cx="10119855" cy="5835218"/>
          </a:xfrm>
        </p:spPr>
      </p:pic>
    </p:spTree>
    <p:extLst>
      <p:ext uri="{BB962C8B-B14F-4D97-AF65-F5344CB8AC3E}">
        <p14:creationId xmlns:p14="http://schemas.microsoft.com/office/powerpoint/2010/main" val="12317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2203</TotalTime>
  <Words>10</Words>
  <Application>Microsoft Office PowerPoint</Application>
  <PresentationFormat>Widescreen</PresentationFormat>
  <Paragraphs>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Lucida Calligraphy</vt:lpstr>
      <vt:lpstr>Office Theme</vt:lpstr>
      <vt:lpstr>Requirement Strategies &amp; Elicitation, Determination and Documentation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Strategies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RECAP</dc:title>
  <dc:creator>Lorraine Nana Ama Johnson</dc:creator>
  <cp:lastModifiedBy>Lorraine Nana Ama Johnson</cp:lastModifiedBy>
  <cp:revision>4</cp:revision>
  <dcterms:created xsi:type="dcterms:W3CDTF">2021-12-09T01:04:46Z</dcterms:created>
  <dcterms:modified xsi:type="dcterms:W3CDTF">2021-12-16T23:51:09Z</dcterms:modified>
</cp:coreProperties>
</file>

<file path=docProps/thumbnail.jpeg>
</file>